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8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FA10-7646-4C47-A140-C885BCBA031B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D87C-A58E-48CE-A2EE-BF83305251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D87C-A58E-48CE-A2EE-BF833052516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latin typeface="Algerian" pitchFamily="82" charset="0"/>
              </a:rPr>
              <a:t>POWÓDŹ</a:t>
            </a:r>
            <a:r>
              <a:rPr lang="pl-PL" sz="4800" baseline="0" dirty="0" smtClean="0">
                <a:latin typeface="Algerian" pitchFamily="82" charset="0"/>
              </a:rPr>
              <a:t> NIE OSZCZĘDZIŁA </a:t>
            </a:r>
            <a:r>
              <a:rPr lang="pl-PL" sz="4800" dirty="0" smtClean="0">
                <a:latin typeface="Algerian" pitchFamily="82" charset="0"/>
              </a:rPr>
              <a:t>DOMÓW DZIECKA</a:t>
            </a:r>
            <a:endParaRPr lang="pl-PL" sz="4800" dirty="0">
              <a:latin typeface="Algerian" pitchFamily="82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D87C-A58E-48CE-A2EE-BF833052516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2010-03-13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7200" dirty="0" smtClean="0">
                <a:latin typeface="Algerian" pitchFamily="82" charset="0"/>
              </a:rPr>
              <a:t>GÓRA GROSZA </a:t>
            </a:r>
            <a:br>
              <a:rPr lang="pl-PL" sz="7200" dirty="0" smtClean="0">
                <a:latin typeface="Algerian" pitchFamily="82" charset="0"/>
              </a:rPr>
            </a:br>
            <a:r>
              <a:rPr lang="pl-PL" sz="7200" dirty="0" smtClean="0">
                <a:latin typeface="Algerian" pitchFamily="82" charset="0"/>
              </a:rPr>
              <a:t>DLA</a:t>
            </a:r>
            <a:br>
              <a:rPr lang="pl-PL" sz="7200" dirty="0" smtClean="0">
                <a:latin typeface="Algerian" pitchFamily="82" charset="0"/>
              </a:rPr>
            </a:br>
            <a:r>
              <a:rPr lang="pl-PL" sz="7200" dirty="0" smtClean="0">
                <a:latin typeface="Algerian" pitchFamily="82" charset="0"/>
              </a:rPr>
              <a:t>DOMÓW DZIECKA</a:t>
            </a:r>
            <a:endParaRPr lang="pl-PL" sz="7200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400800" cy="500090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latin typeface="Algerian" pitchFamily="82" charset="0"/>
              </a:rPr>
              <a:t>PODZIEL SIĘ GROSZEM</a:t>
            </a:r>
            <a:endParaRPr lang="pl-PL" sz="8800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6857999"/>
            <a:ext cx="6400800" cy="285775"/>
          </a:xfrm>
        </p:spPr>
        <p:txBody>
          <a:bodyPr>
            <a:normAutofit fontScale="475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noAutofit/>
          </a:bodyPr>
          <a:lstStyle/>
          <a:p>
            <a:r>
              <a:rPr lang="pl-PL" sz="8800" dirty="0" smtClean="0">
                <a:latin typeface="Algerian" pitchFamily="82" charset="0"/>
              </a:rPr>
              <a:t>JEDEN TWÓJ </a:t>
            </a:r>
            <a:br>
              <a:rPr lang="pl-PL" sz="8800" dirty="0" smtClean="0">
                <a:latin typeface="Algerian" pitchFamily="82" charset="0"/>
              </a:rPr>
            </a:br>
            <a:r>
              <a:rPr lang="pl-PL" sz="8800" dirty="0" smtClean="0">
                <a:latin typeface="Algerian" pitchFamily="82" charset="0"/>
              </a:rPr>
              <a:t>GROSZ </a:t>
            </a:r>
            <a:br>
              <a:rPr lang="pl-PL" sz="8800" dirty="0" smtClean="0">
                <a:latin typeface="Algerian" pitchFamily="82" charset="0"/>
              </a:rPr>
            </a:br>
            <a:r>
              <a:rPr lang="pl-PL" sz="8800" dirty="0" smtClean="0">
                <a:latin typeface="Algerian" pitchFamily="82" charset="0"/>
              </a:rPr>
              <a:t>MOŻE POMÓC</a:t>
            </a:r>
            <a:endParaRPr lang="pl-PL" sz="8800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371600" y="7143776"/>
            <a:ext cx="6400800" cy="928694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5297502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atin typeface="Monotype Corsiva" pitchFamily="66" charset="0"/>
              </a:rPr>
              <a:t>UCZNIOWIE  KLASY VI </a:t>
            </a:r>
            <a:br>
              <a:rPr lang="pl-PL" sz="4800" b="1" dirty="0" smtClean="0">
                <a:latin typeface="Monotype Corsiva" pitchFamily="66" charset="0"/>
              </a:rPr>
            </a:br>
            <a:r>
              <a:rPr lang="pl-PL" sz="4800" b="1" dirty="0" smtClean="0">
                <a:latin typeface="Monotype Corsiva" pitchFamily="66" charset="0"/>
              </a:rPr>
              <a:t>SZKOŁY  PODSTAWOWEJ  NR1  W GŁĘBOKIEM </a:t>
            </a:r>
            <a:br>
              <a:rPr lang="pl-PL" sz="4800" b="1" dirty="0" smtClean="0">
                <a:latin typeface="Monotype Corsiva" pitchFamily="66" charset="0"/>
              </a:rPr>
            </a:br>
            <a:r>
              <a:rPr lang="pl-PL" sz="4800" b="1" dirty="0" smtClean="0">
                <a:latin typeface="Monotype Corsiva" pitchFamily="66" charset="0"/>
              </a:rPr>
              <a:t> PRZYŁĄCZY LI SIĘ  DO AKCJI </a:t>
            </a:r>
            <a:br>
              <a:rPr lang="pl-PL" sz="4800" b="1" dirty="0" smtClean="0">
                <a:latin typeface="Monotype Corsiva" pitchFamily="66" charset="0"/>
              </a:rPr>
            </a:br>
            <a:r>
              <a:rPr lang="pl-PL" sz="4800" b="1" dirty="0" smtClean="0">
                <a:solidFill>
                  <a:srgbClr val="FF0000"/>
                </a:solidFill>
                <a:latin typeface="Monotype Corsiva" pitchFamily="66" charset="0"/>
              </a:rPr>
              <a:t>GÓRA  GROSZA</a:t>
            </a:r>
            <a:endParaRPr lang="pl-PL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Pulpit\GÓRA G\100_0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Pulpit\GÓRA G\100_0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Pulpit\GÓRA G\100_0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>
                <a:latin typeface="Algerian" pitchFamily="82" charset="0"/>
              </a:rPr>
              <a:t>TAM NIE ODCZUJESZ</a:t>
            </a:r>
            <a:br>
              <a:rPr lang="pl-PL" sz="6000" dirty="0" smtClean="0">
                <a:latin typeface="Algerian" pitchFamily="82" charset="0"/>
              </a:rPr>
            </a:br>
            <a:r>
              <a:rPr lang="pl-PL" sz="6000" dirty="0" smtClean="0">
                <a:latin typeface="Algerian" pitchFamily="82" charset="0"/>
              </a:rPr>
              <a:t>MATCZYNEJ OPIEKI</a:t>
            </a:r>
            <a:endParaRPr lang="pl-PL" sz="6000" dirty="0"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6903716"/>
            <a:ext cx="6400800" cy="168621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Pulpit\GÓRA G\100_0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Pulpit\GÓRA G\100_0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186766" cy="55007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AKCJĘ GÓRA GORSZA W SZKOLE PODSTAWOWEJ NR 1 W GŁĘBOKIEM</a:t>
            </a:r>
            <a:br>
              <a:rPr lang="pl-PL" dirty="0" smtClean="0"/>
            </a:br>
            <a:r>
              <a:rPr lang="pl-PL" dirty="0" smtClean="0"/>
              <a:t>PRZEPROWADZILI UCZNIOWIE </a:t>
            </a:r>
            <a:br>
              <a:rPr lang="pl-PL" dirty="0" smtClean="0"/>
            </a:br>
            <a:r>
              <a:rPr lang="pl-PL" dirty="0" smtClean="0"/>
              <a:t>KLASY VI</a:t>
            </a:r>
            <a:br>
              <a:rPr lang="pl-PL" dirty="0" smtClean="0"/>
            </a:br>
            <a:r>
              <a:rPr lang="pl-PL" dirty="0" smtClean="0"/>
              <a:t> pod opieką: mgr Grażyny Żydek i </a:t>
            </a:r>
            <a:br>
              <a:rPr lang="pl-PL" dirty="0" smtClean="0"/>
            </a:br>
            <a:r>
              <a:rPr lang="pl-PL" dirty="0" smtClean="0"/>
              <a:t> mgr Anny Staszczyk</a:t>
            </a:r>
            <a:br>
              <a:rPr lang="pl-PL" dirty="0" smtClean="0"/>
            </a:br>
            <a:r>
              <a:rPr lang="pl-PL" dirty="0" smtClean="0"/>
              <a:t>w roku 2010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</Words>
  <PresentationFormat>Pokaz na ekranie (4:3)</PresentationFormat>
  <Paragraphs>9</Paragraphs>
  <Slides>22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GÓRA GROSZA  DLA DOMÓW DZIECKA</vt:lpstr>
      <vt:lpstr>TAM NIE ODCZUJESZ MATCZYNEJ OPIEKI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PODZIEL SIĘ GROSZEM</vt:lpstr>
      <vt:lpstr>Slajd 12</vt:lpstr>
      <vt:lpstr>JEDEN TWÓJ  GROSZ  MOŻE POMÓC</vt:lpstr>
      <vt:lpstr>Slajd 14</vt:lpstr>
      <vt:lpstr>Slajd 15</vt:lpstr>
      <vt:lpstr>UCZNIOWIE  KLASY VI  SZKOŁY  PODSTAWOWEJ  NR1  W GŁĘBOKIEM   PRZYŁĄCZY LI SIĘ  DO AKCJI  GÓRA  GROSZA</vt:lpstr>
      <vt:lpstr>Slajd 17</vt:lpstr>
      <vt:lpstr>Slajd 18</vt:lpstr>
      <vt:lpstr>Slajd 19</vt:lpstr>
      <vt:lpstr>Slajd 20</vt:lpstr>
      <vt:lpstr>Slajd 21</vt:lpstr>
      <vt:lpstr>AKCJĘ GÓRA GORSZA W SZKOLE PODSTAWOWEJ NR 1 W GŁĘBOKIEM PRZEPROWADZILI UCZNIOWIE  KLASY VI  pod opieką: mgr Grażyny Żydek i   mgr Anny Staszczyk w roku 2010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GÓRA GROSZA  DLA DOMU DZIECKA</dc:title>
  <cp:lastModifiedBy>User</cp:lastModifiedBy>
  <cp:revision>11</cp:revision>
  <dcterms:modified xsi:type="dcterms:W3CDTF">2010-03-13T18:17:41Z</dcterms:modified>
</cp:coreProperties>
</file>